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  <p:sldId id="260" r:id="rId4"/>
    <p:sldId id="261" r:id="rId5"/>
    <p:sldId id="263" r:id="rId6"/>
    <p:sldId id="267" r:id="rId7"/>
    <p:sldId id="266" r:id="rId8"/>
    <p:sldId id="265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3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ДОКУМЕНТЫ\Картинки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63688" y="1772816"/>
            <a:ext cx="61206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Использование игровых макетов </a:t>
            </a:r>
          </a:p>
          <a:p>
            <a:pPr algn="ctr"/>
            <a:r>
              <a:rPr lang="ru-RU" sz="4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для развития детей дошкольного возраста</a:t>
            </a:r>
            <a:endParaRPr lang="ru-RU" sz="4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ДОКУМЕНТЫ\Картинки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User\Desktop\ЯРМАРКА\DSC_07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48680"/>
            <a:ext cx="3672408" cy="4608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3" descr="C:\Users\User\Desktop\ДОКУМЕНТЫ\ФОТОГРАФИИ\мои работы\14566441674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708920"/>
            <a:ext cx="3384376" cy="36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ДОКУМЕНТЫ\Картинки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User\Desktop\Новая папка\IMG-20170320-WA00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692696"/>
            <a:ext cx="3168352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Users\User\Desktop\Новая папка\IMG-20170320-WA00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692696"/>
            <a:ext cx="4320480" cy="5328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 descr="C:\Users\User\Desktop\Новая папка\IMG-20170320-WA00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356992"/>
            <a:ext cx="3168352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ДОКУМЕНТЫ\Картинки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C:\Users\User\Desktop\DSC_0003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32656"/>
            <a:ext cx="7776864" cy="62646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ДОКУМЕНТЫ\Картинки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User\Desktop\Новая папка\I1MG-20170320-WA0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32656"/>
            <a:ext cx="4248472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User\Desktop\Новая папка\IMG-20170320-WA00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429000"/>
            <a:ext cx="4032448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Users\User\Desktop\Новая папка\IMG-20170320-WA00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32656"/>
            <a:ext cx="4032448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C:\Users\User\Desktop\Новая папка\IMG-20170320-WA00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3429000"/>
            <a:ext cx="4320480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ДОКУМЕНТЫ\Картинки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E:\Макеты\DSC013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32656"/>
            <a:ext cx="3672408" cy="2952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E:\Макеты\DSC013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645024"/>
            <a:ext cx="3744416" cy="30260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9" name="Picture 5" descr="E:\Макеты\DSC013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32656"/>
            <a:ext cx="4104456" cy="2952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1" name="Picture 7" descr="E:\Макеты\DSC0137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3645024"/>
            <a:ext cx="4104456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ДОКУМЕНТЫ\Картинки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E:\Макеты\DSC013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4392488" cy="388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E:\Макеты\DSC013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636912"/>
            <a:ext cx="4320480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ДОКУМЕНТЫ\Картинки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C:\Users\User\Desktop\ЯРМАРКА\DSC_073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836712"/>
            <a:ext cx="4464496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E:\Макеты\DSC013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700808"/>
            <a:ext cx="3973117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ДОКУМЕНТЫ\Картинки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User\Desktop\Новая папка\IMG-20170320-WA00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764704"/>
            <a:ext cx="4608512" cy="5328592"/>
          </a:xfrm>
          <a:prstGeom prst="rect">
            <a:avLst/>
          </a:prstGeom>
          <a:noFill/>
        </p:spPr>
      </p:pic>
      <p:pic>
        <p:nvPicPr>
          <p:cNvPr id="4099" name="Picture 3" descr="C:\Users\User\Desktop\ДОКУМЕНТЫ\ФОТОГРАФИИ\мои работы\WP_20150417_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548680"/>
            <a:ext cx="1728192" cy="2880320"/>
          </a:xfrm>
          <a:prstGeom prst="rect">
            <a:avLst/>
          </a:prstGeom>
          <a:noFill/>
        </p:spPr>
      </p:pic>
      <p:pic>
        <p:nvPicPr>
          <p:cNvPr id="4100" name="Picture 4" descr="C:\Users\User\Desktop\ДОКУМЕНТЫ\ФОТОГРАФИИ\мои работы\WP_20150417_0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3717032"/>
            <a:ext cx="1728192" cy="2833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202</TotalTime>
  <Words>8</Words>
  <Application>Microsoft Office PowerPoint</Application>
  <PresentationFormat>Экран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Справедливость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24</cp:revision>
  <dcterms:created xsi:type="dcterms:W3CDTF">2017-03-21T03:17:27Z</dcterms:created>
  <dcterms:modified xsi:type="dcterms:W3CDTF">2017-03-23T09:13:36Z</dcterms:modified>
</cp:coreProperties>
</file>